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1998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6168248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 (дождь, снег), гололед. Ветер южный, юго-западный 9-14 м/с. Температура воздуха ночью 0-2,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 01 ноября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юго-восточный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710057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23175</TotalTime>
  <Words>658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4300</cp:revision>
  <cp:lastPrinted>2021-07-01T03:56:27Z</cp:lastPrinted>
  <dcterms:created xsi:type="dcterms:W3CDTF">2018-03-27T06:03:00Z</dcterms:created>
  <dcterms:modified xsi:type="dcterms:W3CDTF">2024-10-30T08:52:38Z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