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40628989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40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304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октября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62069" y="105548"/>
            <a:ext cx="4701383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31 октября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утром и днем 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небольшие осадки (преимущественно снег).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Ветер юго-восточный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7-12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0-2 мороза, днем 5-7 тепла.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01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до 08 ч. 01 ноября 2024 г.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облачность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Ветер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юго-западный 7-12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0-2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9685125"/>
              </p:ext>
            </p:extLst>
          </p:nvPr>
        </p:nvGraphicFramePr>
        <p:xfrm>
          <a:off x="5134650" y="3763600"/>
          <a:ext cx="4528802" cy="2406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98138" y="1793836"/>
            <a:ext cx="4530036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октября, ночью 01 ноября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87082" y="2841864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36352</TotalTime>
  <Words>658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5785</cp:revision>
  <cp:lastPrinted>2021-11-30T05:55:24Z</cp:lastPrinted>
  <dcterms:created xsi:type="dcterms:W3CDTF">2018-03-27T06:03:00Z</dcterms:created>
  <dcterms:modified xsi:type="dcterms:W3CDTF">2024-10-30T06:50:53Z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