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493632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97106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55235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днем временами дождь. Ночью и утром туман. Ветер юго-западный с переходом на юго-восточный 5-10 м/с. Температура воздуха ночью 7-9, днем 15-17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27380</TotalTime>
  <Words>598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3573</cp:revision>
  <cp:lastPrinted>2021-10-15T03:50:29Z</cp:lastPrinted>
  <dcterms:created xsi:type="dcterms:W3CDTF">2018-03-27T06:03:00Z</dcterms:created>
  <dcterms:modified xsi:type="dcterms:W3CDTF">2024-10-30T07:30:19Z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