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29710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20 ч. 31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небольшие осадки. Ночью туман, на дорогах гололедица. Ветер 5-10 м/с. Температура воздуха ночью 0-2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01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снег), туман, на дорогах гололедица. Ветер 5-10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20126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20678</TotalTime>
  <Words>624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3370</cp:revision>
  <cp:lastPrinted>2021-07-01T03:56:27Z</cp:lastPrinted>
  <dcterms:created xsi:type="dcterms:W3CDTF">2018-03-27T06:03:00Z</dcterms:created>
  <dcterms:modified xsi:type="dcterms:W3CDTF">2024-10-30T06:32:50Z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