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729102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осадки (дождь, снег). Ночью и утром туман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2-4, днем 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946622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594</TotalTime>
  <Words>561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134</cp:revision>
  <cp:lastPrinted>2021-07-01T03:56:27Z</cp:lastPrinted>
  <dcterms:created xsi:type="dcterms:W3CDTF">2024-09-22T07:48:17Z</dcterms:created>
  <dcterms:modified xsi:type="dcterms:W3CDTF">2024-10-30T08:59:55Z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