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179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31029325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304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9727" y="188009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</a:t>
            </a:r>
            <a:endParaRPr lang="kk-KZ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осадки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снег).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южный, юго-западный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5-10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4-6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 ноября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южный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9-14, порывы 15-18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9744227"/>
              </p:ext>
            </p:extLst>
          </p:nvPr>
        </p:nvGraphicFramePr>
        <p:xfrm>
          <a:off x="5051078" y="4034682"/>
          <a:ext cx="4590109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1086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0,217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0,219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0,212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0,413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12558" y="2162738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31 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октября, ночью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01 ноября </a:t>
            </a: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года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города.</a:t>
            </a: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85149" y="61592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Тарасенко Л.И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./Проненко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37994</TotalTime>
  <Words>595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5072</cp:revision>
  <cp:lastPrinted>2021-02-03T11:37:00Z</cp:lastPrinted>
  <dcterms:created xsi:type="dcterms:W3CDTF">2018-03-27T06:03:00Z</dcterms:created>
  <dcterms:modified xsi:type="dcterms:W3CDTF">2024-10-30T10:56:36Z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