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0F55910-F88D-42C6-805A-44E69F33CAA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1630574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781FB-CFFB-4B54-8218-1E10188EDE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CE65A-FBE5-478C-9CDF-D628FAB142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E3D4A-4F49-430D-A9AC-780034D039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4E119-301B-48E3-A23E-70BDB82898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1D17F-7A0F-42BD-8D6A-4B077BCCD8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DC5DC-BA7D-4EF6-8728-42DBA93432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10E8F-CD94-4463-8576-886E26BAC8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7D168-B31A-4CF0-BE3D-EF59169D3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483C1-523A-4D44-980B-4B47A48870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1B7CB-0F09-4D27-8004-D75D495869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FF9DF-9854-4C70-A07C-DBB8014B9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976F233-6BF1-442B-92E2-BAF87DFED9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5888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0-5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1-3,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01 ноября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</a:t>
            </a:r>
            <a:r>
              <a:rPr lang="ru-RU" sz="1100" b="1" dirty="0" smtClean="0">
                <a:solidFill>
                  <a:schemeClr val="tx1"/>
                </a:solidFill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01 ноября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 октября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66604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4477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Б.К.. 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22435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5195</cp:revision>
  <cp:lastPrinted>2021-07-01T09:11:30Z</cp:lastPrinted>
  <dcterms:created xsi:type="dcterms:W3CDTF">2018-03-27T06:03:00Z</dcterms:created>
  <dcterms:modified xsi:type="dcterms:W3CDTF">2024-10-30T06:40:37Z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