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490" y="-34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304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30 </a:t>
                      </a:r>
                      <a:r>
                        <a:rPr lang="kk-KZ" altLang="ru-RU" sz="1200" b="1" i="1" dirty="0">
                          <a:solidFill>
                            <a:srgbClr val="000000"/>
                          </a:solidFill>
                          <a:latin typeface="Times New Roman" pitchFamily="18" charset="0"/>
                          <a:cs typeface="Times New Roman" pitchFamily="18" charset="0"/>
                        </a:rPr>
                        <a:t>қазанға</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itchFamily="18" charset="0"/>
                <a:cs typeface="Times New Roman" pitchFamily="18" charset="0"/>
              </a:rPr>
              <a:t>қазанға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112943564"/>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694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188640"/>
            <a:ext cx="4608512"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Петропавл</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31</a:t>
            </a:r>
            <a:r>
              <a:rPr lang="kk-KZ" altLang="ru-RU" sz="1200" b="1" dirty="0">
                <a:solidFill>
                  <a:srgbClr val="000000"/>
                </a:solidFill>
                <a:latin typeface="Times New Roman" pitchFamily="18" charset="0"/>
                <a:cs typeface="Times New Roman" pitchFamily="18" charset="0"/>
              </a:rPr>
              <a:t> қазанға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 </a:t>
            </a:r>
            <a:r>
              <a:rPr lang="ru-RU" altLang="ru-RU" sz="1200" b="1" dirty="0">
                <a:solidFill>
                  <a:srgbClr val="000000"/>
                </a:solidFill>
                <a:latin typeface="Times New Roman" pitchFamily="18" charset="0"/>
                <a:cs typeface="Times New Roman" pitchFamily="18" charset="0"/>
              </a:rPr>
              <a:t>30 </a:t>
            </a:r>
            <a:r>
              <a:rPr lang="ru-RU" sz="1200" b="1" dirty="0" err="1">
                <a:latin typeface="Times New Roman" pitchFamily="18" charset="0"/>
                <a:cs typeface="Times New Roman" pitchFamily="18" charset="0"/>
              </a:rPr>
              <a:t>қазанға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a:solidFill>
                  <a:srgbClr val="000000"/>
                </a:solidFill>
                <a:latin typeface="Times New Roman" pitchFamily="18" charset="0"/>
                <a:cs typeface="Times New Roman" pitchFamily="18" charset="0"/>
              </a:rPr>
              <a:t>31</a:t>
            </a:r>
            <a:r>
              <a:rPr lang="kk-KZ" altLang="ru-RU" sz="1200" b="1" dirty="0">
                <a:solidFill>
                  <a:srgbClr val="000000"/>
                </a:solidFill>
                <a:latin typeface="Times New Roman" pitchFamily="18" charset="0"/>
                <a:cs typeface="Times New Roman" pitchFamily="18" charset="0"/>
              </a:rPr>
              <a:t> қазанға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tabLst>
                <a:tab pos="179388" algn="l"/>
              </a:tabLst>
            </a:pPr>
            <a:r>
              <a:rPr lang="kk-KZ" sz="1200" dirty="0">
                <a:latin typeface="Times New Roman" pitchFamily="18" charset="0"/>
                <a:cs typeface="Times New Roman" pitchFamily="18" charset="0"/>
              </a:rPr>
              <a:t>Көшпелі бұлтты,</a:t>
            </a:r>
            <a:r>
              <a:rPr lang="ru-RU" sz="1200" dirty="0"/>
              <a:t> </a:t>
            </a:r>
            <a:r>
              <a:rPr lang="ru-RU" sz="1200" dirty="0" err="1">
                <a:latin typeface="Times New Roman" pitchFamily="18" charset="0"/>
                <a:cs typeface="Times New Roman" pitchFamily="18" charset="0"/>
              </a:rPr>
              <a:t>жауын-шашынсыз</a:t>
            </a:r>
            <a:r>
              <a:rPr lang="kk-KZ" sz="1200" dirty="0" smtClean="0">
                <a:latin typeface="Times New Roman" pitchFamily="18" charset="0"/>
                <a:cs typeface="Times New Roman" pitchFamily="18" charset="0"/>
              </a:rPr>
              <a:t>. Тұман, көктайғақ. </a:t>
            </a:r>
            <a:r>
              <a:rPr lang="kk-KZ" sz="1200" dirty="0">
                <a:latin typeface="Times New Roman" pitchFamily="18" charset="0"/>
                <a:cs typeface="Times New Roman" pitchFamily="18" charset="0"/>
              </a:rPr>
              <a:t>Оңтүстік-шығыстан жел соғады, күші 2-7 м/с. </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2-4 градус </a:t>
            </a:r>
            <a:r>
              <a:rPr lang="kk-KZ" sz="1200" dirty="0">
                <a:latin typeface="Times New Roman" pitchFamily="18" charset="0"/>
                <a:cs typeface="Times New Roman" pitchFamily="18" charset="0"/>
              </a:rPr>
              <a:t>аяз, күндіз 1-3 градус жылы.</a:t>
            </a:r>
          </a:p>
          <a:p>
            <a:pPr indent="180975" algn="ctr">
              <a:tabLst>
                <a:tab pos="179388" algn="l"/>
              </a:tabLst>
            </a:pPr>
            <a:r>
              <a:rPr lang="kk-KZ" altLang="ru-RU" sz="1200" b="1" dirty="0">
                <a:solidFill>
                  <a:srgbClr val="000000"/>
                </a:solidFill>
                <a:latin typeface="Times New Roman" pitchFamily="18" charset="0"/>
                <a:cs typeface="Times New Roman" pitchFamily="18" charset="0"/>
              </a:rPr>
              <a:t>01 қарашаға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 </a:t>
            </a:r>
            <a:r>
              <a:rPr lang="ru-RU" altLang="ru-RU" sz="1200" b="1" dirty="0">
                <a:solidFill>
                  <a:srgbClr val="000000"/>
                </a:solidFill>
                <a:latin typeface="Times New Roman" pitchFamily="18" charset="0"/>
                <a:cs typeface="Times New Roman" pitchFamily="18" charset="0"/>
              </a:rPr>
              <a:t>31 </a:t>
            </a:r>
            <a:r>
              <a:rPr lang="kk-KZ" altLang="ru-RU" sz="1200" b="1" dirty="0">
                <a:solidFill>
                  <a:srgbClr val="000000"/>
                </a:solidFill>
                <a:latin typeface="Times New Roman" pitchFamily="18" charset="0"/>
                <a:cs typeface="Times New Roman" pitchFamily="18" charset="0"/>
              </a:rPr>
              <a:t>қазанға 20</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01 қарашаға </a:t>
            </a:r>
            <a:r>
              <a:rPr lang="ru-RU" sz="1200" b="1" dirty="0">
                <a:solidFill>
                  <a:srgbClr val="000000"/>
                </a:solidFill>
                <a:latin typeface="Times New Roman" pitchFamily="18" charset="0"/>
                <a:cs typeface="Times New Roman" pitchFamily="18" charset="0"/>
              </a:rPr>
              <a:t>08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Көшпелі бұлтты, жауын-шашынсыз. Оңтүстік-шығыстан</a:t>
            </a:r>
            <a:r>
              <a:rPr lang="kk-KZ" sz="1200" dirty="0" smtClean="0">
                <a:latin typeface="Times New Roman" pitchFamily="18" charset="0"/>
                <a:cs typeface="Times New Roman" pitchFamily="18" charset="0"/>
              </a:rPr>
              <a:t>, оңтүстіктен </a:t>
            </a:r>
            <a:r>
              <a:rPr lang="kk-KZ" sz="1200" dirty="0">
                <a:latin typeface="Times New Roman" pitchFamily="18" charset="0"/>
                <a:cs typeface="Times New Roman" pitchFamily="18" charset="0"/>
              </a:rPr>
              <a:t>оңтүстіктен жел соғады, күші </a:t>
            </a:r>
            <a:r>
              <a:rPr lang="kk-KZ" sz="1200" dirty="0" smtClean="0">
                <a:latin typeface="Times New Roman" pitchFamily="18" charset="0"/>
                <a:cs typeface="Times New Roman" pitchFamily="18" charset="0"/>
              </a:rPr>
              <a:t>9-14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Ауа </a:t>
            </a:r>
            <a:r>
              <a:rPr lang="kk-KZ" sz="120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0-2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348880"/>
            <a:ext cx="4608512" cy="830997"/>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2024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a:solidFill>
                  <a:schemeClr val="tx1"/>
                </a:solidFill>
                <a:latin typeface="Times New Roman" panose="02020603050405020304" pitchFamily="18" charset="0"/>
                <a:cs typeface="Times New Roman" panose="02020603050405020304" pitchFamily="18" charset="0"/>
              </a:rPr>
              <a:t>31 </a:t>
            </a:r>
            <a:r>
              <a:rPr lang="kk-KZ" sz="1200" dirty="0">
                <a:solidFill>
                  <a:schemeClr val="tx1"/>
                </a:solidFill>
                <a:latin typeface="Times New Roman" pitchFamily="18" charset="0"/>
                <a:cs typeface="Times New Roman" pitchFamily="18" charset="0"/>
              </a:rPr>
              <a:t>қазан тәулігінде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a:solidFill>
                  <a:schemeClr val="tx1"/>
                </a:solidFill>
                <a:latin typeface="Times New Roman" panose="02020603050405020304" pitchFamily="18" charset="0"/>
                <a:cs typeface="Times New Roman" panose="02020603050405020304" pitchFamily="18" charset="0"/>
              </a:rPr>
              <a:t>2024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a:solidFill>
                  <a:schemeClr val="tx1"/>
                </a:solidFill>
                <a:latin typeface="Times New Roman" panose="02020603050405020304" pitchFamily="18" charset="0"/>
                <a:cs typeface="Times New Roman" panose="02020603050405020304" pitchFamily="18" charset="0"/>
              </a:rPr>
              <a:t>31 </a:t>
            </a:r>
            <a:r>
              <a:rPr lang="kk-KZ" sz="1200" dirty="0">
                <a:solidFill>
                  <a:schemeClr val="tx1"/>
                </a:solidFill>
                <a:latin typeface="Times New Roman" pitchFamily="18" charset="0"/>
                <a:cs typeface="Times New Roman" pitchFamily="18" charset="0"/>
              </a:rPr>
              <a:t>қазан тәулігінде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жоғары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15598</TotalTime>
  <Words>554</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5410</cp:revision>
  <cp:lastPrinted>2021-07-01T03:56:27Z</cp:lastPrinted>
  <dcterms:created xsi:type="dcterms:W3CDTF">2018-03-27T06:03:00Z</dcterms:created>
  <dcterms:modified xsi:type="dcterms:W3CDTF">2024-10-30T07:59:37Z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