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58927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94060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1141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0.228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80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кей уақытта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батыстан 9-14,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01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2712345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14842</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3306</cp:revision>
  <cp:lastPrinted>2021-07-01T07:38:07Z</cp:lastPrinted>
  <dcterms:created xsi:type="dcterms:W3CDTF">2018-03-27T06:03:00Z</dcterms:created>
  <dcterms:modified xsi:type="dcterms:W3CDTF">2024-10-30T08:02:34Z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