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498" autoAdjust="0"/>
  </p:normalViewPr>
  <p:slideViewPr>
    <p:cSldViewPr>
      <p:cViewPr>
        <p:scale>
          <a:sx n="124" d="100"/>
          <a:sy n="124" d="100"/>
        </p:scale>
        <p:origin x="1950" y="14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5621697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9892477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түнде аздаған жаңбыр. Түнде және таңертең </a:t>
            </a:r>
            <a:r>
              <a:rPr lang="kk-KZ" sz="1200" kern="1400" dirty="0" smtClean="0">
                <a:solidFill>
                  <a:srgbClr val="000000"/>
                </a:solidFill>
                <a:latin typeface="Times New Roman"/>
                <a:ea typeface="Times New Roman"/>
              </a:rPr>
              <a:t>тұман. </a:t>
            </a:r>
            <a:r>
              <a:rPr lang="kk-KZ" sz="1200" kern="1400" dirty="0" smtClean="0">
                <a:solidFill>
                  <a:srgbClr val="000000"/>
                </a:solidFill>
                <a:latin typeface="Times New Roman"/>
                <a:ea typeface="Times New Roman"/>
              </a:rPr>
              <a:t>Солтүстік-батыстан </a:t>
            </a:r>
            <a:r>
              <a:rPr lang="kk-KZ" sz="1200" kern="1400" dirty="0" smtClean="0">
                <a:solidFill>
                  <a:srgbClr val="000000"/>
                </a:solidFill>
                <a:latin typeface="Times New Roman"/>
                <a:ea typeface="Times New Roman"/>
              </a:rPr>
              <a:t>оңтүстік-батыстан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түнде </a:t>
            </a:r>
            <a:r>
              <a:rPr lang="kk-KZ" sz="1200" kern="1400" dirty="0" smtClean="0">
                <a:solidFill>
                  <a:srgbClr val="000000"/>
                </a:solidFill>
                <a:latin typeface="Times New Roman"/>
                <a:ea typeface="Times New Roman"/>
              </a:rPr>
              <a:t>0-5,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1-3,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8-10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екпіні 15-20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5-7</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тұнде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24097</TotalTime>
  <Words>558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4039</cp:revision>
  <cp:lastPrinted>2023-02-06T06:57:51Z</cp:lastPrinted>
  <dcterms:created xsi:type="dcterms:W3CDTF">2018-03-27T06:03:00Z</dcterms:created>
  <dcterms:modified xsi:type="dcterms:W3CDTF">2024-10-30T08:25:56Z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