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49320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30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0-5, күндіз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en-US"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3364874"/>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4997401" y="2201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23217</TotalTime>
  <Words>644</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4259</cp:revision>
  <cp:lastPrinted>2021-07-01T03:56:27Z</cp:lastPrinted>
  <dcterms:created xsi:type="dcterms:W3CDTF">2018-03-27T06:03:00Z</dcterms:created>
  <dcterms:modified xsi:type="dcterms:W3CDTF">2024-10-30T07:52:32Z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