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093473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46070" y="64292"/>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31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30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31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аздаған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Т</a:t>
            </a:r>
            <a:r>
              <a:rPr lang="kk-KZ" sz="1300" dirty="0">
                <a:solidFill>
                  <a:prstClr val="black"/>
                </a:solidFill>
                <a:latin typeface="Times New Roman" pitchFamily="18" charset="0"/>
                <a:cs typeface="Times New Roman" pitchFamily="18" charset="0"/>
              </a:rPr>
              <a:t>үнде </a:t>
            </a:r>
            <a:r>
              <a:rPr lang="ru-RU" sz="1300" dirty="0" err="1">
                <a:solidFill>
                  <a:prstClr val="black"/>
                </a:solidFill>
                <a:latin typeface="Times New Roman" pitchFamily="18" charset="0"/>
                <a:cs typeface="Times New Roman" pitchFamily="18" charset="0"/>
              </a:rPr>
              <a:t>тұман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жолдарда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көктайғақ</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01 қарашаға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31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аздаған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тұман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жолдарда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көктайғақ</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4232298"/>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17170</TotalTime>
  <Words>591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3302</cp:revision>
  <cp:lastPrinted>2021-07-01T07:38:07Z</cp:lastPrinted>
  <dcterms:created xsi:type="dcterms:W3CDTF">2018-03-27T06:03:00Z</dcterms:created>
  <dcterms:modified xsi:type="dcterms:W3CDTF">2024-10-30T06:32:46Z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