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81" d="100"/>
          <a:sy n="81" d="100"/>
        </p:scale>
        <p:origin x="-96" y="-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534252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98607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осадки (дождь, снег). Ночью и утром туман, гололед. Ветер юго-западный, западный 9-14, ночью порывы 15-20 м/с. Температура воздуха ночью 0-2, днем 6-8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южный, 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-14,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27660</TotalTime>
  <Words>613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5055</cp:revision>
  <cp:lastPrinted>2021-07-01T03:56:27Z</cp:lastPrinted>
  <dcterms:created xsi:type="dcterms:W3CDTF">2018-03-27T06:03:00Z</dcterms:created>
  <dcterms:modified xsi:type="dcterms:W3CDTF">2024-10-31T08:00:08Z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