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436936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осадки (дождь, снег), гололед. Ветер юго-западный, западный 9-14 м/с. Температура воздуха ночью 0-2, днем 2-4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 02 ноября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снег). Ночью и утром туман. Ветер юго-западный 9-14, порывы 15-20 м/с. Температура воздуха ночью 0-2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9092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20624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4195</cp:revision>
  <cp:lastPrinted>2021-07-01T03:56:27Z</cp:lastPrinted>
  <dcterms:created xsi:type="dcterms:W3CDTF">2018-03-27T06:03:00Z</dcterms:created>
  <dcterms:modified xsi:type="dcterms:W3CDTF">2024-10-31T08:49:01Z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