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5472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юго-западный, южный 9-14 м/с. Температура воздуха ночью 0-2,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3-5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310018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594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140</cp:revision>
  <cp:lastPrinted>2021-07-01T03:56:27Z</cp:lastPrinted>
  <dcterms:created xsi:type="dcterms:W3CDTF">2024-09-22T07:48:17Z</dcterms:created>
  <dcterms:modified xsi:type="dcterms:W3CDTF">2024-10-31T08:48:47Z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