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1206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901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 мороза,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5-7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02 ноября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7-12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77416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ноября, ночью 02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36376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5791</cp:revision>
  <cp:lastPrinted>2021-11-30T05:55:24Z</cp:lastPrinted>
  <dcterms:created xsi:type="dcterms:W3CDTF">2018-03-27T06:03:00Z</dcterms:created>
  <dcterms:modified xsi:type="dcterms:W3CDTF">2024-10-31T07:06:51Z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