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233219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ноября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западный, юго-западный 7-12,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15-18 м/с. Температура воздуха ночью 2-4, днем 4-6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Ветер южный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71201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38086</TotalTime>
  <Words>604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5082</cp:revision>
  <cp:lastPrinted>2021-02-03T11:37:00Z</cp:lastPrinted>
  <dcterms:created xsi:type="dcterms:W3CDTF">2018-03-27T06:03:00Z</dcterms:created>
  <dcterms:modified xsi:type="dcterms:W3CDTF">2024-10-31T10:01:44Z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