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3869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20 ч. 01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Облачно, временами осадки (дождь, снег). Ветер 9-14, днем порывы 15-20 м/с. Температура воздуха ночью 1 мороза-1 тепла,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по 08 ч. 02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Облачно, осадки (дождь, снег), туман, гололед. Ветер 9-14, порывы 15-20 м/с. Температура воздуха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7126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20691</TotalTime>
  <Words>625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3373</cp:revision>
  <cp:lastPrinted>2021-07-01T03:56:27Z</cp:lastPrinted>
  <dcterms:created xsi:type="dcterms:W3CDTF">2018-03-27T06:03:00Z</dcterms:created>
  <dcterms:modified xsi:type="dcterms:W3CDTF">2024-10-31T08:30:19Z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