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81" d="100"/>
          <a:sy n="81" d="100"/>
        </p:scale>
        <p:origin x="-96" y="-5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75160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2160457"/>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3864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31 қазан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түнде жауын-шашын (жаңбыр, қар). Түнде және таңертең тұман, көктайғақ. Жел оңтүстік-батыстан, батыстан соғады, күші 9-14, түнде екпіні 15-20 м/с. Ауа температурасы түнде 0-2, күндіз 6-8 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02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a:t>
            </a:r>
            <a:r>
              <a:rPr lang="kk-KZ" sz="1200" b="1" dirty="0" smtClean="0">
                <a:solidFill>
                  <a:srgbClr val="000000"/>
                </a:solidFill>
                <a:latin typeface="Times New Roman" panose="02020603050405020304" pitchFamily="18" charset="0"/>
                <a:cs typeface="Times New Roman" panose="02020603050405020304" pitchFamily="18" charset="0"/>
                <a:sym typeface="+mn-ea"/>
              </a:rPr>
              <a:t>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оңтүстіктен, оңтүстік-</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27846</TotalTime>
  <Words>584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5462</cp:revision>
  <cp:lastPrinted>2021-07-01T03:56:27Z</cp:lastPrinted>
  <dcterms:created xsi:type="dcterms:W3CDTF">2018-03-27T06:03:00Z</dcterms:created>
  <dcterms:modified xsi:type="dcterms:W3CDTF">2024-10-31T08:00:10Z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