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5438126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31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892477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Оңтүстік-батыстан солтүстік-батысқа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түнде екпіні 15-20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01</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02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жаңбыр. Оңтүстік-батыстан жел соғады, күші 9-14, екпіні 15-20 м/с. Ауа температурасы 8-10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24099</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4040</cp:revision>
  <cp:lastPrinted>2023-02-06T06:57:51Z</cp:lastPrinted>
  <dcterms:created xsi:type="dcterms:W3CDTF">2018-03-27T06:03:00Z</dcterms:created>
  <dcterms:modified xsi:type="dcterms:W3CDTF">2024-10-31T08:22:36Z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