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835100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31 қазан</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01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(жаңбыр, қар), күндіз жаңбыр. Оңтүстік-шығыстан соғатын жел оңтүстік-батысқа ауысады,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аяз-1°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01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02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233868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20006</TotalTime>
  <Words>581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4042</cp:revision>
  <cp:lastPrinted>2021-07-01T03:56:27Z</cp:lastPrinted>
  <dcterms:created xsi:type="dcterms:W3CDTF">2018-03-27T06:03:00Z</dcterms:created>
  <dcterms:modified xsi:type="dcterms:W3CDTF">2024-10-31T07:42:27Z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