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5191536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46070" y="64292"/>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r>
              <a:rPr lang="kk-KZ" sz="1300" b="1" dirty="0">
                <a:solidFill>
                  <a:srgbClr val="000000"/>
                </a:solidFill>
                <a:latin typeface="Times New Roman" panose="02020603050405020304" pitchFamily="18" charset="0"/>
                <a:cs typeface="Times New Roman" panose="02020603050405020304" pitchFamily="18" charset="0"/>
              </a:rPr>
              <a:t>01 қарашаға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31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01 </a:t>
            </a:r>
            <a:r>
              <a:rPr lang="kk-KZ" sz="1000" b="1" dirty="0">
                <a:solidFill>
                  <a:srgbClr val="000000"/>
                </a:solidFill>
                <a:latin typeface="Times New Roman" panose="02020603050405020304" pitchFamily="18" charset="0"/>
                <a:cs typeface="Times New Roman" panose="02020603050405020304" pitchFamily="18" charset="0"/>
              </a:rPr>
              <a:t>қарашаның</a:t>
            </a:r>
          </a:p>
          <a:p>
            <a:pPr lvl="0"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latin typeface="Times New Roman" panose="02020603050405020304" pitchFamily="18" charset="0"/>
                <a:ea typeface="Calibri" panose="020F0502020204030204" pitchFamily="34" charset="0"/>
              </a:rPr>
              <a:t>Б</a:t>
            </a:r>
            <a:r>
              <a:rPr lang="kk-KZ" sz="1300" dirty="0">
                <a:effectLst/>
                <a:latin typeface="Times New Roman" panose="02020603050405020304" pitchFamily="18" charset="0"/>
                <a:ea typeface="Calibri" panose="020F0502020204030204" pitchFamily="34" charset="0"/>
              </a:rPr>
              <a:t>ұлтты</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кей</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уақыттарда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жаңбыр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қар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9-14, </a:t>
            </a:r>
            <a:r>
              <a:rPr lang="ru-RU" sz="1300" dirty="0" err="1">
                <a:solidFill>
                  <a:prstClr val="black"/>
                </a:solidFill>
                <a:latin typeface="Times New Roman" pitchFamily="18" charset="0"/>
                <a:cs typeface="Times New Roman" pitchFamily="18" charset="0"/>
              </a:rPr>
              <a:t>күндіз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екпіні</a:t>
            </a:r>
            <a:r>
              <a:rPr lang="ru-RU" sz="1300" dirty="0">
                <a:solidFill>
                  <a:prstClr val="black"/>
                </a:solidFill>
                <a:latin typeface="Times New Roman" pitchFamily="18" charset="0"/>
                <a:cs typeface="Times New Roman" pitchFamily="18" charset="0"/>
              </a:rPr>
              <a:t> 15-20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түнде</a:t>
            </a:r>
            <a:r>
              <a:rPr lang="ru-RU" sz="1300" dirty="0">
                <a:solidFill>
                  <a:prstClr val="black"/>
                </a:solidFill>
                <a:latin typeface="Times New Roman" pitchFamily="18" charset="0"/>
                <a:cs typeface="Times New Roman" pitchFamily="18" charset="0"/>
              </a:rPr>
              <a:t> 1 аяз-1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күндіз</a:t>
            </a:r>
            <a:r>
              <a:rPr lang="ru-RU" sz="1300" dirty="0">
                <a:solidFill>
                  <a:prstClr val="black"/>
                </a:solidFill>
                <a:latin typeface="Times New Roman" pitchFamily="18" charset="0"/>
                <a:cs typeface="Times New Roman" pitchFamily="18" charset="0"/>
              </a:rPr>
              <a:t> 3-5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a:t>
            </a:r>
          </a:p>
          <a:p>
            <a:pPr lvl="0" indent="182563" algn="ct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02 қарашаға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01 </a:t>
            </a:r>
            <a:r>
              <a:rPr lang="kk-KZ" sz="1000" b="1" dirty="0">
                <a:solidFill>
                  <a:srgbClr val="000000"/>
                </a:solidFill>
                <a:latin typeface="Times New Roman" panose="02020603050405020304" pitchFamily="18" charset="0"/>
                <a:cs typeface="Times New Roman" panose="02020603050405020304" pitchFamily="18" charset="0"/>
              </a:rPr>
              <a:t>қарашаның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02 </a:t>
            </a:r>
            <a:r>
              <a:rPr lang="kk-KZ" sz="10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latin typeface="Times New Roman" panose="02020603050405020304" pitchFamily="18" charset="0"/>
                <a:ea typeface="Calibri" panose="020F0502020204030204" pitchFamily="34" charset="0"/>
              </a:rPr>
              <a:t>Б</a:t>
            </a:r>
            <a:r>
              <a:rPr lang="kk-KZ" sz="1300" dirty="0">
                <a:effectLst/>
                <a:latin typeface="Times New Roman" panose="02020603050405020304" pitchFamily="18" charset="0"/>
                <a:ea typeface="Calibri" panose="020F0502020204030204" pitchFamily="34" charset="0"/>
              </a:rPr>
              <a:t>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жаңбыр, қар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тұман</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көктайғақ</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9-14, </a:t>
            </a:r>
            <a:r>
              <a:rPr lang="ru-RU" sz="1300" dirty="0" err="1">
                <a:solidFill>
                  <a:prstClr val="black"/>
                </a:solidFill>
                <a:latin typeface="Times New Roman" pitchFamily="18" charset="0"/>
                <a:cs typeface="Times New Roman" pitchFamily="18" charset="0"/>
              </a:rPr>
              <a:t>екпіні</a:t>
            </a:r>
            <a:r>
              <a:rPr lang="ru-RU" sz="1300" dirty="0">
                <a:solidFill>
                  <a:prstClr val="black"/>
                </a:solidFill>
                <a:latin typeface="Times New Roman" pitchFamily="18" charset="0"/>
                <a:cs typeface="Times New Roman" pitchFamily="18" charset="0"/>
              </a:rPr>
              <a:t> 15-20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1-3градус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қазанда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33561331"/>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456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0.213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17179</TotalTime>
  <Words>583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3305</cp:revision>
  <cp:lastPrinted>2021-07-01T07:38:07Z</cp:lastPrinted>
  <dcterms:created xsi:type="dcterms:W3CDTF">2018-03-27T06:03:00Z</dcterms:created>
  <dcterms:modified xsi:type="dcterms:W3CDTF">2024-10-31T08:33:40Z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