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269625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01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0-2,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solidFill>
                <a:srgbClr val="FF0000"/>
              </a:solidFill>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02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3198" y="241156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2398540"/>
              </p:ext>
            </p:extLst>
          </p:nvPr>
        </p:nvGraphicFramePr>
        <p:xfrm>
          <a:off x="5027448" y="4173056"/>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36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21137</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4130</cp:revision>
  <cp:lastPrinted>2021-07-01T07:38:07Z</cp:lastPrinted>
  <dcterms:created xsi:type="dcterms:W3CDTF">2018-03-27T06:03:00Z</dcterms:created>
  <dcterms:modified xsi:type="dcterms:W3CDTF">2024-10-31T08:49:12Z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