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136407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31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01 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31 </a:t>
            </a:r>
            <a:r>
              <a:rPr lang="ru-RU" altLang="ru-RU" sz="1200" b="1" dirty="0" err="1">
                <a:solidFill>
                  <a:srgbClr val="000000"/>
                </a:solidFill>
                <a:latin typeface="Times New Roman" pitchFamily="18" charset="0"/>
                <a:cs typeface="Times New Roman" pitchFamily="18" charset="0"/>
              </a:rPr>
              <a:t>қазан</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a:solidFill>
                  <a:srgbClr val="000000"/>
                </a:solidFill>
                <a:latin typeface="Times New Roman" pitchFamily="18" charset="0"/>
                <a:cs typeface="Times New Roman" pitchFamily="18" charset="0"/>
              </a:rPr>
              <a:t>0</a:t>
            </a:r>
            <a:r>
              <a:rPr lang="kk-KZ" altLang="ru-RU" sz="1200" b="1" dirty="0" smtClean="0">
                <a:solidFill>
                  <a:srgbClr val="000000"/>
                </a:solidFill>
                <a:latin typeface="Times New Roman" pitchFamily="18" charset="0"/>
                <a:cs typeface="Times New Roman" pitchFamily="18" charset="0"/>
              </a:rPr>
              <a:t>1 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кей уақыттарда жаңбыр </a:t>
            </a:r>
            <a:r>
              <a:rPr lang="kk-KZ" sz="1200" dirty="0">
                <a:latin typeface="Times New Roman" panose="02020603050405020304" pitchFamily="18" charset="0"/>
                <a:cs typeface="Times New Roman" panose="02020603050405020304" pitchFamily="18" charset="0"/>
              </a:rPr>
              <a:t>жауады. Батыстан, оңтүстік-батыстан жел соғады, күші 7-12, түнде екпіні 15-18 м/с. Ауа температурасы түнде 2-4, күндіз 4-6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02 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01 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02</a:t>
            </a:r>
            <a:r>
              <a:rPr lang="kk-KZ" sz="1200" b="1" dirty="0" smtClean="0">
                <a:solidFill>
                  <a:srgbClr val="000000"/>
                </a:solidFill>
                <a:latin typeface="Times New Roman" pitchFamily="18" charset="0"/>
                <a:cs typeface="Times New Roman" pitchFamily="18" charset="0"/>
              </a:rPr>
              <a:t> 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 </a:t>
            </a:r>
            <a:r>
              <a:rPr lang="kk-KZ" sz="1200" dirty="0">
                <a:latin typeface="Times New Roman" panose="02020603050405020304" pitchFamily="18" charset="0"/>
                <a:cs typeface="Times New Roman" panose="02020603050405020304" pitchFamily="18" charset="0"/>
              </a:rPr>
              <a:t>жауын-шашын (жаңбыр, қар) </a:t>
            </a:r>
            <a:r>
              <a:rPr lang="kk-KZ" sz="1200" dirty="0" smtClean="0">
                <a:latin typeface="Times New Roman" panose="02020603050405020304" pitchFamily="18" charset="0"/>
                <a:cs typeface="Times New Roman" panose="02020603050405020304" pitchFamily="18" charset="0"/>
              </a:rPr>
              <a:t>жауады. Оңтүстіктен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9-14, екпіні 15-20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0-2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0469295"/>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r>
                        <a:rPr lang="en-US" sz="1000" dirty="0" smtClean="0">
                          <a:latin typeface="Times New Roman" panose="02020603050405020304" pitchFamily="18" charset="0"/>
                          <a:cs typeface="Times New Roman" panose="02020603050405020304" pitchFamily="18" charset="0"/>
                        </a:rPr>
                        <a:t>236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r>
                        <a:rPr lang="en-US" sz="1000" dirty="0" smtClean="0">
                          <a:latin typeface="Times New Roman" panose="02020603050405020304" pitchFamily="18" charset="0"/>
                          <a:cs typeface="Times New Roman" panose="02020603050405020304" pitchFamily="18" charset="0"/>
                        </a:rPr>
                        <a:t>47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r>
                        <a:rPr lang="en-US" sz="1000" dirty="0" smtClean="0">
                          <a:latin typeface="Times New Roman" panose="02020603050405020304" pitchFamily="18" charset="0"/>
                          <a:cs typeface="Times New Roman" panose="02020603050405020304" pitchFamily="18" charset="0"/>
                        </a:rPr>
                        <a:t>66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r>
                        <a:rPr lang="en-US" sz="1000" dirty="0" smtClean="0">
                          <a:latin typeface="Times New Roman" panose="02020603050405020304" pitchFamily="18" charset="0"/>
                          <a:cs typeface="Times New Roman" panose="02020603050405020304" pitchFamily="18" charset="0"/>
                        </a:rPr>
                        <a:t>28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175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01 қарашада, 02 қарашада </a:t>
            </a:r>
            <a:r>
              <a:rPr lang="kk-KZ" sz="1200" dirty="0">
                <a:solidFill>
                  <a:schemeClr val="tx1"/>
                </a:solidFill>
                <a:latin typeface="Times New Roman" panose="02020603050405020304" pitchFamily="18" charset="0"/>
                <a:cs typeface="Times New Roman" panose="02020603050405020304" pitchFamily="18" charset="0"/>
              </a:rPr>
              <a:t>түнде </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19339</TotalTime>
  <Words>535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4937</cp:revision>
  <cp:lastPrinted>2021-07-01T07:38:07Z</cp:lastPrinted>
  <dcterms:created xsi:type="dcterms:W3CDTF">2018-03-27T06:03:00Z</dcterms:created>
  <dcterms:modified xsi:type="dcterms:W3CDTF">2024-10-31T10:01:30Z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