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6376559"/>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31 </a:t>
                      </a:r>
                      <a:r>
                        <a:rPr lang="ru-RU" altLang="zh-CN" sz="1200" b="1" i="1" baseline="0" dirty="0">
                          <a:solidFill>
                            <a:srgbClr val="002060"/>
                          </a:solidFill>
                          <a:latin typeface="Times New Roman" panose="02020603050405020304" pitchFamily="18" charset="0"/>
                          <a:cs typeface="Times New Roman" panose="02020603050405020304" pitchFamily="18" charset="0"/>
                        </a:rPr>
                        <a:t>қазан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31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94140854"/>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407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0.601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01</a:t>
            </a:r>
            <a:r>
              <a:rPr lang="ru-RU" sz="1100" b="1" kern="1400" dirty="0">
                <a:latin typeface="Times New Roman" panose="02020603050405020304" pitchFamily="18" charset="0"/>
                <a:cs typeface="Times New Roman" panose="02020603050405020304" pitchFamily="18" charset="0"/>
              </a:rPr>
              <a:t>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31 қазан  с. 20-ден 01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жауын-шашынсыз. Оңтүстік-батыстан жел соғады, күші 5-10 м/с. Ауа температурасы түнде 1-3 аяз, </a:t>
            </a:r>
            <a:r>
              <a:rPr lang="kk-KZ" sz="1100" kern="1400">
                <a:solidFill>
                  <a:srgbClr val="000000"/>
                </a:solidFill>
                <a:latin typeface="Times New Roman" panose="02020603050405020304" pitchFamily="18" charset="0"/>
                <a:ea typeface="Times New Roman" panose="02020603050405020304" pitchFamily="18" charset="0"/>
              </a:rPr>
              <a:t>күндіз 5-7 </a:t>
            </a:r>
            <a:r>
              <a:rPr lang="kk-KZ" sz="1100" kern="1400" dirty="0">
                <a:solidFill>
                  <a:srgbClr val="000000"/>
                </a:solidFill>
                <a:latin typeface="Times New Roman" panose="02020603050405020304" pitchFamily="18" charset="0"/>
                <a:ea typeface="Times New Roman" panose="02020603050405020304" pitchFamily="18" charset="0"/>
              </a:rPr>
              <a:t>жылы. </a:t>
            </a:r>
          </a:p>
          <a:p>
            <a:pPr algn="ctr"/>
            <a:r>
              <a:rPr lang="ru-RU" sz="1100" b="1" kern="1400" dirty="0">
                <a:latin typeface="Times New Roman" panose="02020603050405020304" pitchFamily="18" charset="0"/>
                <a:cs typeface="Times New Roman" panose="02020603050405020304" pitchFamily="18" charset="0"/>
              </a:rPr>
              <a:t>02 қарашаға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01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02 </a:t>
            </a:r>
            <a:r>
              <a:rPr lang="ru-RU" sz="1100" b="1" kern="1400" dirty="0">
                <a:solidFill>
                  <a:prstClr val="black"/>
                </a:solidFill>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rPr>
              <a:t> жауын-шашынсыз</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Оңтүстік</a:t>
            </a:r>
            <a:r>
              <a:rPr lang="ru-KZ" sz="1100" kern="1400" dirty="0">
                <a:solidFill>
                  <a:srgbClr val="000000"/>
                </a:solidFill>
                <a:latin typeface="Times New Roman" panose="02020603050405020304" pitchFamily="18" charset="0"/>
                <a:ea typeface="Times New Roman" panose="02020603050405020304" pitchFamily="18" charset="0"/>
              </a:rPr>
              <a:t>т</a:t>
            </a:r>
            <a:r>
              <a:rPr lang="ru-RU" sz="1100" kern="1400" dirty="0">
                <a:solidFill>
                  <a:srgbClr val="000000"/>
                </a:solidFill>
                <a:latin typeface="Times New Roman" panose="02020603050405020304" pitchFamily="18" charset="0"/>
                <a:ea typeface="Times New Roman" panose="02020603050405020304" pitchFamily="18" charset="0"/>
              </a:rPr>
              <a:t>е</a:t>
            </a:r>
            <a:r>
              <a:rPr lang="ru-KZ" sz="1100" kern="1400" dirty="0">
                <a:solidFill>
                  <a:srgbClr val="000000"/>
                </a:solidFill>
                <a:latin typeface="Times New Roman" panose="02020603050405020304" pitchFamily="18" charset="0"/>
                <a:ea typeface="Times New Roman" panose="02020603050405020304" pitchFamily="18" charset="0"/>
              </a:rPr>
              <a:t>н</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7-12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0-2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01 </a:t>
            </a:r>
            <a:r>
              <a:rPr lang="ru-RU" sz="1100" dirty="0">
                <a:solidFill>
                  <a:prstClr val="black"/>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түнде 02 </a:t>
            </a:r>
            <a:r>
              <a:rPr lang="ru-RU" sz="1100" dirty="0">
                <a:solidFill>
                  <a:prstClr val="black"/>
                </a:solidFill>
                <a:latin typeface="Times New Roman" panose="02020603050405020304" pitchFamily="18" charset="0"/>
                <a:cs typeface="Times New Roman" panose="02020603050405020304" pitchFamily="18" charset="0"/>
              </a:rPr>
              <a:t>қарашада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Седелёва Н.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74908697"/>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75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33895</TotalTime>
  <Words>604</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5572</cp:revision>
  <cp:lastPrinted>2023-01-16T10:13:34Z</cp:lastPrinted>
  <dcterms:created xsi:type="dcterms:W3CDTF">2018-03-27T06:03:00Z</dcterms:created>
  <dcterms:modified xsi:type="dcterms:W3CDTF">2024-10-31T07:07:06Z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