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69408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снег). Ветер западный, юго-западный 9-14 м/с. Температура воздуха ночью 5-7, днем 8-10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36753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602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142</cp:revision>
  <cp:lastPrinted>2021-07-01T03:56:27Z</cp:lastPrinted>
  <dcterms:created xsi:type="dcterms:W3CDTF">2024-09-22T07:48:17Z</dcterms:created>
  <dcterms:modified xsi:type="dcterms:W3CDTF">2024-11-01T07:41:41Z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