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812723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по 20 ч. 02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осадки (дождь, снег), на дорогах гололедица. Ветер 9-14, утром и днем порывы 15-20 м/с. Температура воздуха ночью 0-2, днем 3-5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по 08 ч. 03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осадки (преимущественно дождь). Ветер 15-20 м/с. Температура воздуха 1-3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432435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20701</TotalTime>
  <Words>623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3373</cp:revision>
  <cp:lastPrinted>2021-07-01T03:56:27Z</cp:lastPrinted>
  <dcterms:created xsi:type="dcterms:W3CDTF">2018-03-27T06:03:00Z</dcterms:created>
  <dcterms:modified xsi:type="dcterms:W3CDTF">2024-11-01T06:56:40Z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