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311568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Ветер юго-западный 9-14, порывы 15-20 м/с. Температура воздуха ночью около 0 градусов, днем 8-10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юго-западный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71201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38111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5086</cp:revision>
  <cp:lastPrinted>2021-02-03T11:37:00Z</cp:lastPrinted>
  <dcterms:created xsi:type="dcterms:W3CDTF">2018-03-27T06:03:00Z</dcterms:created>
  <dcterms:modified xsi:type="dcterms:W3CDTF">2024-11-01T10:39:01Z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