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64093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осадки (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преимущественно дождь).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ночью 0-2 тепла, днем 5-7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03 ноября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7-12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26846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ноября, ночью 03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36386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5794</cp:revision>
  <cp:lastPrinted>2021-11-30T05:55:24Z</cp:lastPrinted>
  <dcterms:created xsi:type="dcterms:W3CDTF">2018-03-27T06:03:00Z</dcterms:created>
  <dcterms:modified xsi:type="dcterms:W3CDTF">2024-11-01T07:22:52Z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