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1218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513078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гололед. Ночью и утром туман. Ветер западный, юго-западный 9-14, порывы 15-20 м/с. Температура воздуха ночью 0-2, днем 7-9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ноября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(преимущественно дождь). Ночью и утром туман. Ветер юго-западный, южный 9-14, порывы 15-20 м/с. Температура воздуха ночью 0-2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590724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20626</TotalTime>
  <Words>623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4197</cp:revision>
  <cp:lastPrinted>2021-07-01T03:56:27Z</cp:lastPrinted>
  <dcterms:created xsi:type="dcterms:W3CDTF">2018-03-27T06:03:00Z</dcterms:created>
  <dcterms:modified xsi:type="dcterms:W3CDTF">2024-11-01T07:57:22Z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