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>
        <p:scale>
          <a:sx n="112" d="100"/>
          <a:sy n="112" d="100"/>
        </p:scale>
        <p:origin x="-2022" y="-17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45584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дождь. Ночью туман. Ветер юго-западный 9-14, утром и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966936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 ночью 02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23912</TotalTime>
  <Words>596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MONOHIM</cp:lastModifiedBy>
  <cp:revision>4244</cp:revision>
  <cp:lastPrinted>2021-07-01T03:56:27Z</cp:lastPrinted>
  <dcterms:created xsi:type="dcterms:W3CDTF">2018-03-27T06:03:00Z</dcterms:created>
  <dcterms:modified xsi:type="dcterms:W3CDTF">2024-11-01T06:35:04Z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