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18" d="100"/>
          <a:sy n="118" d="100"/>
        </p:scale>
        <p:origin x="-2022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013206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98607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дождь. Ветер юго-западный 9-14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0-2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27668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5056</cp:revision>
  <cp:lastPrinted>2021-07-01T03:56:27Z</cp:lastPrinted>
  <dcterms:created xsi:type="dcterms:W3CDTF">2018-03-27T06:03:00Z</dcterms:created>
  <dcterms:modified xsi:type="dcterms:W3CDTF">2024-11-01T06:37:29Z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