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7" d="100"/>
          <a:sy n="77" d="100"/>
        </p:scale>
        <p:origin x="13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3301173"/>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31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01 қараша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 және күндіз 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-баты</a:t>
            </a:r>
            <a:r>
              <a:rPr lang="kk-KZ" sz="1200" dirty="0" smtClean="0">
                <a:solidFill>
                  <a:prstClr val="black"/>
                </a:solidFill>
                <a:latin typeface="Times New Roman" panose="02020603050405020304" pitchFamily="18" charset="0"/>
                <a:cs typeface="Times New Roman" panose="02020603050405020304" pitchFamily="18" charset="0"/>
              </a:rPr>
              <a:t>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таңертең және </a:t>
            </a:r>
            <a:r>
              <a:rPr lang="kk-KZ" sz="1200" dirty="0" smtClean="0">
                <a:solidFill>
                  <a:prstClr val="black"/>
                </a:solidFill>
                <a:latin typeface="Times New Roman" panose="02020603050405020304" pitchFamily="18" charset="0"/>
                <a:cs typeface="Times New Roman" panose="02020603050405020304" pitchFamily="18" charset="0"/>
              </a:rPr>
              <a:t>күндіз екпіні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02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01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14581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0.377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01</a:t>
            </a:r>
            <a:r>
              <a:rPr lang="kk-KZ" altLang="ru-RU" sz="1200" b="1" dirty="0" smtClean="0">
                <a:solidFill>
                  <a:prstClr val="black"/>
                </a:solidFill>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21454</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MONOHIM</cp:lastModifiedBy>
  <cp:revision>4257</cp:revision>
  <cp:lastPrinted>2021-07-01T07:38:07Z</cp:lastPrinted>
  <dcterms:created xsi:type="dcterms:W3CDTF">2018-03-27T06:03:00Z</dcterms:created>
  <dcterms:modified xsi:type="dcterms:W3CDTF">2024-11-01T06:35:21Z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