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53100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қараша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1761550"/>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1" name="TextBox 13"/>
          <p:cNvSpPr txBox="1"/>
          <p:nvPr/>
        </p:nvSpPr>
        <p:spPr>
          <a:xfrm>
            <a:off x="4997401" y="2201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23247</TotalTime>
  <Words>632</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4264</cp:revision>
  <cp:lastPrinted>2021-07-01T03:56:27Z</cp:lastPrinted>
  <dcterms:created xsi:type="dcterms:W3CDTF">2018-03-27T06:03:00Z</dcterms:created>
  <dcterms:modified xsi:type="dcterms:W3CDTF">2024-11-01T07:02:29Z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