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306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ru-RU" altLang="ru-RU" sz="1200" b="1" i="1" dirty="0" smtClean="0">
                          <a:solidFill>
                            <a:schemeClr val="tx2">
                              <a:lumMod val="75000"/>
                            </a:schemeClr>
                          </a:solidFill>
                          <a:latin typeface="Times New Roman" pitchFamily="18" charset="0"/>
                          <a:cs typeface="Times New Roman" pitchFamily="18" charset="0"/>
                        </a:rPr>
                        <a:t>01</a:t>
                      </a:r>
                      <a:r>
                        <a:rPr lang="kk-KZ" altLang="ru-RU" sz="1200" b="1" i="1" dirty="0" smtClean="0">
                          <a:solidFill>
                            <a:schemeClr val="tx2">
                              <a:lumMod val="75000"/>
                            </a:schemeClr>
                          </a:solidFill>
                          <a:latin typeface="Times New Roman" pitchFamily="18" charset="0"/>
                          <a:cs typeface="Times New Roman" pitchFamily="18" charset="0"/>
                        </a:rPr>
                        <a:t> қараша</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01</a:t>
            </a:r>
            <a:r>
              <a:rPr lang="kk-KZ" altLang="ru-RU" sz="1200" b="1" dirty="0" smtClean="0">
                <a:solidFill>
                  <a:srgbClr val="000000"/>
                </a:solidFill>
                <a:latin typeface="Times New Roman" pitchFamily="18" charset="0"/>
                <a:cs typeface="Times New Roman" pitchFamily="18" charset="0"/>
              </a:rPr>
              <a:t> қарашада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65199358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188640"/>
            <a:ext cx="4608512" cy="1985159"/>
          </a:xfrm>
          <a:prstGeom prst="rect">
            <a:avLst/>
          </a:prstGeom>
        </p:spPr>
        <p:txBody>
          <a:bodyPr wrap="square">
            <a:spAutoFit/>
          </a:bodyPr>
          <a:lstStyle/>
          <a:p>
            <a:pPr lvl="0" algn="ctr"/>
            <a:endParaRPr lang="ru-RU" altLang="ru-RU" sz="1100" b="1" dirty="0" smtClean="0">
              <a:latin typeface="Times New Roman" pitchFamily="18" charset="0"/>
              <a:cs typeface="Times New Roman" pitchFamily="18" charset="0"/>
            </a:endParaRPr>
          </a:p>
          <a:p>
            <a:pPr lvl="0" algn="ctr"/>
            <a:r>
              <a:rPr lang="ru-RU" altLang="ru-RU" sz="1100" b="1" dirty="0" err="1" smtClean="0">
                <a:latin typeface="Times New Roman" pitchFamily="18" charset="0"/>
                <a:cs typeface="Times New Roman" pitchFamily="18" charset="0"/>
              </a:rPr>
              <a:t>Петропавл</a:t>
            </a:r>
            <a:r>
              <a:rPr lang="ru-RU" altLang="ru-RU" sz="1100" b="1" dirty="0" smtClean="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02</a:t>
            </a:r>
            <a:r>
              <a:rPr lang="kk-KZ" altLang="ru-RU" sz="1100" b="1" dirty="0" smtClean="0">
                <a:solidFill>
                  <a:srgbClr val="000000"/>
                </a:solidFill>
                <a:latin typeface="Times New Roman" pitchFamily="18" charset="0"/>
                <a:cs typeface="Times New Roman" pitchFamily="18" charset="0"/>
              </a:rPr>
              <a:t>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01</a:t>
            </a:r>
            <a:r>
              <a:rPr lang="kk-KZ" altLang="ru-RU" sz="1100" b="1" dirty="0" smtClean="0">
                <a:solidFill>
                  <a:srgbClr val="000000"/>
                </a:solidFill>
                <a:latin typeface="Times New Roman" pitchFamily="18" charset="0"/>
                <a:cs typeface="Times New Roman" pitchFamily="18" charset="0"/>
              </a:rPr>
              <a:t> қарашаға </a:t>
            </a:r>
            <a:r>
              <a:rPr lang="ru-RU" altLang="ru-RU" sz="1100" b="1" dirty="0" smtClean="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02</a:t>
            </a:r>
            <a:r>
              <a:rPr lang="kk-KZ" altLang="ru-RU" sz="1100" b="1" dirty="0" smtClean="0">
                <a:solidFill>
                  <a:srgbClr val="000000"/>
                </a:solidFill>
                <a:latin typeface="Times New Roman" pitchFamily="18" charset="0"/>
                <a:cs typeface="Times New Roman" pitchFamily="18" charset="0"/>
              </a:rPr>
              <a:t>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smtClean="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a:t>
            </a:r>
            <a:r>
              <a:rPr lang="kk-KZ"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a:t>
            </a:r>
            <a:r>
              <a:rPr lang="kk-KZ" sz="1100" dirty="0" smtClean="0"/>
              <a:t> </a:t>
            </a:r>
            <a:r>
              <a:rPr lang="kk-KZ" sz="1100" dirty="0" smtClean="0">
                <a:latin typeface="Times New Roman" pitchFamily="18" charset="0"/>
                <a:cs typeface="Times New Roman" pitchFamily="18" charset="0"/>
              </a:rPr>
              <a:t>көктайғақ. </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15-20 м/с</a:t>
            </a:r>
            <a:r>
              <a:rPr lang="kk-KZ" sz="1100" dirty="0">
                <a:latin typeface="Times New Roman" pitchFamily="18" charset="0"/>
                <a:cs typeface="Times New Roman" pitchFamily="18" charset="0"/>
              </a:rPr>
              <a:t>. </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0-2,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 </a:t>
            </a:r>
            <a:r>
              <a:rPr lang="kk-KZ" sz="1100" dirty="0">
                <a:latin typeface="Times New Roman" pitchFamily="18" charset="0"/>
                <a:cs typeface="Times New Roman" pitchFamily="18" charset="0"/>
              </a:rPr>
              <a:t>градус жылы.</a:t>
            </a: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03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02 </a:t>
            </a:r>
            <a:r>
              <a:rPr lang="kk-KZ" altLang="ru-RU" sz="1100" b="1" dirty="0" smtClean="0">
                <a:solidFill>
                  <a:srgbClr val="000000"/>
                </a:solidFill>
                <a:latin typeface="Times New Roman" pitchFamily="18" charset="0"/>
                <a:cs typeface="Times New Roman" pitchFamily="18" charset="0"/>
              </a:rPr>
              <a:t>қарашаға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03 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a:t>
            </a:r>
            <a:r>
              <a:rPr lang="ru-RU" sz="1100" dirty="0" smtClean="0"/>
              <a:t> </a:t>
            </a:r>
            <a:r>
              <a:rPr lang="ru-RU" sz="1100" dirty="0" err="1" smtClean="0">
                <a:latin typeface="Times New Roman" pitchFamily="18" charset="0"/>
                <a:cs typeface="Times New Roman" pitchFamily="18" charset="0"/>
              </a:rPr>
              <a:t>жауын-шашын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(көбінесе жаңбыр</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Батыстан, о</a:t>
            </a:r>
            <a:r>
              <a:rPr lang="kk-KZ" sz="1100" dirty="0" smtClean="0">
                <a:latin typeface="Times New Roman" pitchFamily="18" charset="0"/>
                <a:cs typeface="Times New Roman" pitchFamily="18" charset="0"/>
              </a:rPr>
              <a:t>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екпіні 15-20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3-5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1015663"/>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02</a:t>
            </a:r>
            <a:r>
              <a:rPr lang="kk-KZ" sz="1200" dirty="0" smtClean="0">
                <a:solidFill>
                  <a:srgbClr val="000000"/>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қарашада, </a:t>
            </a:r>
            <a:r>
              <a:rPr lang="kk-KZ" sz="1200" dirty="0" smtClean="0">
                <a:solidFill>
                  <a:srgbClr val="000000"/>
                </a:solidFill>
                <a:latin typeface="Times New Roman" pitchFamily="18" charset="0"/>
                <a:cs typeface="Times New Roman" pitchFamily="18" charset="0"/>
              </a:rPr>
              <a:t>03 </a:t>
            </a:r>
            <a:r>
              <a:rPr lang="kk-KZ" sz="1200" dirty="0" smtClean="0">
                <a:solidFill>
                  <a:schemeClr val="tx1"/>
                </a:solidFill>
                <a:latin typeface="Times New Roman" pitchFamily="18" charset="0"/>
                <a:cs typeface="Times New Roman" pitchFamily="18" charset="0"/>
              </a:rPr>
              <a:t>қарашаға </a:t>
            </a:r>
            <a:r>
              <a:rPr lang="kk-KZ" sz="1200" dirty="0">
                <a:solidFill>
                  <a:schemeClr val="tx1"/>
                </a:solidFill>
                <a:latin typeface="Times New Roman" pitchFamily="18" charset="0"/>
                <a:cs typeface="Times New Roman" pitchFamily="18" charset="0"/>
              </a:rPr>
              <a:t>караған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А.Новиков/ Ю.Смирнягина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15608</TotalTime>
  <Words>559</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5411</cp:revision>
  <cp:lastPrinted>2021-07-01T03:56:27Z</cp:lastPrinted>
  <dcterms:created xsi:type="dcterms:W3CDTF">2018-03-27T06:03:00Z</dcterms:created>
  <dcterms:modified xsi:type="dcterms:W3CDTF">2024-11-01T07:42:44Z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