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5" d="100"/>
          <a:sy n="95" d="100"/>
        </p:scale>
        <p:origin x="108" y="19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75220819"/>
              </p:ext>
            </p:extLst>
          </p:nvPr>
        </p:nvGraphicFramePr>
        <p:xfrm>
          <a:off x="344488" y="2292860"/>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306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01</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34410538"/>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0.036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2206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0.441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0,95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en-US"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 қараша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0</a:t>
            </a:r>
            <a:r>
              <a:rPr lang="ru-RU" altLang="ru-RU" sz="1100" b="1" dirty="0" smtClean="0">
                <a:latin typeface="Times New Roman" panose="02020603050405020304" pitchFamily="18" charset="0"/>
                <a:cs typeface="Times New Roman" panose="02020603050405020304" pitchFamily="18" charset="0"/>
              </a:rPr>
              <a:t>2</a:t>
            </a:r>
            <a:r>
              <a:rPr lang="en-US"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қараша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01 </a:t>
            </a:r>
            <a:r>
              <a:rPr lang="ru-RU" altLang="ru-RU" sz="1100" b="1" dirty="0" err="1" smtClean="0">
                <a:solidFill>
                  <a:srgbClr val="000000"/>
                </a:solidFill>
                <a:latin typeface="Times New Roman" panose="02020603050405020304" pitchFamily="18" charset="0"/>
                <a:cs typeface="Times New Roman" panose="02020603050405020304" pitchFamily="18" charset="0"/>
              </a:rPr>
              <a:t>қараша</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 </a:t>
            </a:r>
            <a:r>
              <a:rPr lang="ru-RU" altLang="ru-RU" sz="1100" b="1" dirty="0" smtClean="0">
                <a:solidFill>
                  <a:srgbClr val="000000"/>
                </a:solidFill>
                <a:latin typeface="Times New Roman" panose="02020603050405020304" pitchFamily="18" charset="0"/>
                <a:cs typeface="Times New Roman" panose="02020603050405020304" pitchFamily="18" charset="0"/>
              </a:rPr>
              <a:t>02</a:t>
            </a:r>
            <a:r>
              <a:rPr lang="en-US"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қазан</a:t>
            </a: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оңтүстік-бат</a:t>
            </a:r>
            <a:r>
              <a:rPr lang="kk-KZ" sz="1100" dirty="0" smtClean="0">
                <a:solidFill>
                  <a:srgbClr val="000000"/>
                </a:solidFill>
                <a:latin typeface="Times New Roman" panose="02020603050405020304" pitchFamily="18" charset="0"/>
                <a:cs typeface="Times New Roman" panose="02020603050405020304" pitchFamily="18" charset="0"/>
                <a:sym typeface="+mn-ea"/>
              </a:rPr>
              <a:t>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10-12,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16</a:t>
            </a:r>
            <a:r>
              <a:rPr lang="kk-KZ" sz="1100" dirty="0" smtClean="0">
                <a:solidFill>
                  <a:prstClr val="black"/>
                </a:solidFill>
                <a:latin typeface="Times New Roman" pitchFamily="18" charset="0"/>
                <a:cs typeface="Times New Roman" pitchFamily="18" charset="0"/>
              </a:rPr>
              <a:t>-18 </a:t>
            </a:r>
            <a:r>
              <a:rPr lang="kk-KZ" sz="1100" dirty="0" smtClean="0">
                <a:solidFill>
                  <a:prstClr val="black"/>
                </a:solidFill>
                <a:latin typeface="Times New Roman" pitchFamily="18" charset="0"/>
                <a:cs typeface="Times New Roman" pitchFamily="18" charset="0"/>
              </a:rPr>
              <a:t>жылы.</a:t>
            </a:r>
          </a:p>
          <a:p>
            <a:pPr lvl="0" algn="just"/>
            <a:endParaRPr lang="kk-KZ" sz="1100" dirty="0" smtClean="0">
              <a:solidFill>
                <a:prstClr val="black"/>
              </a:solidFill>
              <a:latin typeface="Times New Roman" pitchFamily="18" charset="0"/>
              <a:cs typeface="Times New Roman"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03 </a:t>
            </a:r>
            <a:r>
              <a:rPr lang="ru-RU" sz="1100" b="1" dirty="0" err="1" smtClean="0">
                <a:solidFill>
                  <a:srgbClr val="000000"/>
                </a:solidFill>
                <a:latin typeface="Times New Roman" panose="02020603050405020304" pitchFamily="18" charset="0"/>
                <a:cs typeface="Times New Roman" panose="02020603050405020304" pitchFamily="18" charset="0"/>
              </a:rPr>
              <a:t>қараша</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02</a:t>
            </a:r>
            <a:r>
              <a:rPr lang="kk-KZ" sz="1100" b="1" dirty="0" smtClean="0">
                <a:solidFill>
                  <a:srgbClr val="000000"/>
                </a:solidFill>
                <a:latin typeface="Times New Roman" panose="02020603050405020304" pitchFamily="18" charset="0"/>
                <a:cs typeface="Times New Roman" panose="02020603050405020304" pitchFamily="18" charset="0"/>
              </a:rPr>
              <a:t> қараша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03 </a:t>
            </a:r>
            <a:r>
              <a:rPr lang="ru-RU" sz="1100" b="1" dirty="0" err="1" smtClean="0">
                <a:solidFill>
                  <a:srgbClr val="000000"/>
                </a:solidFill>
                <a:latin typeface="Times New Roman" panose="02020603050405020304" pitchFamily="18" charset="0"/>
                <a:cs typeface="Times New Roman" panose="02020603050405020304" pitchFamily="18" charset="0"/>
              </a:rPr>
              <a:t>қараша</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дейін</a:t>
            </a: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Ашық,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оңтүстіктен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күші </a:t>
            </a:r>
            <a:r>
              <a:rPr lang="kk-KZ" sz="1100" dirty="0" smtClean="0">
                <a:solidFill>
                  <a:prstClr val="black"/>
                </a:solidFill>
                <a:latin typeface="Times New Roman" pitchFamily="18" charset="0"/>
                <a:cs typeface="Times New Roman" pitchFamily="18" charset="0"/>
              </a:rPr>
              <a:t>9-14 </a:t>
            </a:r>
            <a:r>
              <a:rPr lang="kk-KZ" sz="1100" dirty="0" smtClean="0">
                <a:solidFill>
                  <a:prstClr val="black"/>
                </a:solidFill>
                <a:latin typeface="Times New Roman" pitchFamily="18" charset="0"/>
                <a:cs typeface="Times New Roman" pitchFamily="18" charset="0"/>
              </a:rPr>
              <a:t>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температурасы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10</a:t>
            </a:r>
            <a:r>
              <a:rPr lang="kk-KZ" sz="1100" dirty="0" smtClean="0">
                <a:solidFill>
                  <a:prstClr val="black"/>
                </a:solidFill>
                <a:latin typeface="Times New Roman" pitchFamily="18" charset="0"/>
                <a:cs typeface="Times New Roman" pitchFamily="18" charset="0"/>
              </a:rPr>
              <a:t>-12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smtClean="0">
                <a:solidFill>
                  <a:srgbClr val="000000"/>
                </a:solidFill>
                <a:latin typeface="Times New Roman" panose="02020603050405020304" pitchFamily="18" charset="0"/>
                <a:cs typeface="Times New Roman" panose="02020603050405020304" pitchFamily="18" charset="0"/>
              </a:rPr>
              <a:t>./ </a:t>
            </a:r>
            <a:r>
              <a:rPr lang="kk-KZ" altLang="ru-RU" sz="1000" b="1" i="1" smtClean="0">
                <a:solidFill>
                  <a:srgbClr val="000000"/>
                </a:solidFill>
                <a:latin typeface="Times New Roman" panose="02020603050405020304" pitchFamily="18" charset="0"/>
                <a:cs typeface="Times New Roman" panose="02020603050405020304" pitchFamily="18" charset="0"/>
              </a:rPr>
              <a:t>Нуршаева А.Д.</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29593</TotalTime>
  <Words>580</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3617</cp:revision>
  <cp:lastPrinted>2021-07-01T07:38:07Z</cp:lastPrinted>
  <dcterms:created xsi:type="dcterms:W3CDTF">2018-03-27T06:03:00Z</dcterms:created>
  <dcterms:modified xsi:type="dcterms:W3CDTF">2024-11-01T06:59:45Z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