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143209094"/>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5824230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Оңтүстік-батыстан жел соғады, күші 5-10 м/с. Ауа температурасы түнде  6-8, күндіз 18-20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03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03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6-8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a:t>
            </a:r>
            <a:r>
              <a:rPr lang="kk-KZ" sz="1200" dirty="0">
                <a:solidFill>
                  <a:schemeClr val="tx1"/>
                </a:solidFill>
                <a:latin typeface="Times New Roman" panose="02020603050405020304" pitchFamily="18" charset="0"/>
                <a:cs typeface="Times New Roman" panose="02020603050405020304" pitchFamily="18" charset="0"/>
              </a:rPr>
              <a:t>2</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қарашадан</a:t>
            </a:r>
            <a:r>
              <a:rPr lang="ru-RU" sz="1200" dirty="0" smtClean="0">
                <a:solidFill>
                  <a:schemeClr val="tx1"/>
                </a:solidFill>
                <a:latin typeface="Times New Roman" panose="02020603050405020304" pitchFamily="18" charset="0"/>
                <a:cs typeface="Times New Roman" panose="02020603050405020304" pitchFamily="18" charset="0"/>
              </a:rPr>
              <a:t>, 03</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13872</TotalTime>
  <Words>574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3425</cp:revision>
  <cp:lastPrinted>2021-07-01T03:56:27Z</cp:lastPrinted>
  <dcterms:created xsi:type="dcterms:W3CDTF">2018-03-27T06:03:00Z</dcterms:created>
  <dcterms:modified xsi:type="dcterms:W3CDTF">2024-11-01T07:23:13Z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