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3D4CA4-D612-4755-8A01-D1982D13C4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37995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29BAF-195C-4976-8730-BBD786C34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8B23A-8D64-42BB-BBFD-1A89CB14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7D09E-9CA2-4F39-A887-271185E46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2A277-CBA5-4545-AF27-CF539CA59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D8F3-44B3-4E88-9ADB-C7A9AF6303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26E4-F146-435B-841B-A311174D5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0153D-9F30-4C77-8EA8-AE3141DAB8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4E13C-BD66-477F-A9A2-D354633888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83078-C1F7-4FEC-963E-D1FC09A6B6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BC8A-F8DC-435C-849F-AB34D40828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A2D23-C4F4-44BA-B791-1CBBEBDEA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F5E23D-BD4D-4B0E-86D2-9228605251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smtClean="0">
                <a:solidFill>
                  <a:schemeClr val="tx1"/>
                </a:solidFill>
                <a:sym typeface="+mn-ea"/>
              </a:rPr>
              <a:t>03</a:t>
            </a:r>
            <a:r>
              <a:rPr lang="ru-RU" b="1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/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ноября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927989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22503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5205</cp:revision>
  <cp:lastPrinted>2021-07-01T09:11:30Z</cp:lastPrinted>
  <dcterms:created xsi:type="dcterms:W3CDTF">2018-03-27T06:03:00Z</dcterms:created>
  <dcterms:modified xsi:type="dcterms:W3CDTF">2024-11-02T07:02:45Z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