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120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363495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ноября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ноября по 20 ч. 03 ноября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утром и днем осадки (преимущественно дождь). Ветер 15-20, днем порывы 23 м/с. Температура воздуха ночью 0-2, днем 10-12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ноября по 08 ч. 04 ноября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осадки (дождь, снег). Ветер 7-12 м/с. Температура воздуха 0-2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18208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20713</TotalTime>
  <Words>619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3374</cp:revision>
  <cp:lastPrinted>2021-07-01T03:56:27Z</cp:lastPrinted>
  <dcterms:created xsi:type="dcterms:W3CDTF">2018-03-27T06:03:00Z</dcterms:created>
  <dcterms:modified xsi:type="dcterms:W3CDTF">2024-11-02T08:01:18Z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