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558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248088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 9-14 м/с. Температура воздуха ночью 5-7, днем 11-13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5-7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804353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614</TotalTime>
  <Words>545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145</cp:revision>
  <cp:lastPrinted>2021-07-01T03:56:27Z</cp:lastPrinted>
  <dcterms:created xsi:type="dcterms:W3CDTF">2024-09-22T07:48:17Z</dcterms:created>
  <dcterms:modified xsi:type="dcterms:W3CDTF">2024-11-02T08:55:57Z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