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558" y="5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671617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 (дождь, снег). Ветер южный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4-6, днем 11-13 тепла.</a:t>
            </a:r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ноября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Ночью и утром туман. Ветер южный 9-14 м/с. Температура воздуха ночью 2-4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37354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20628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4200</cp:revision>
  <cp:lastPrinted>2021-07-01T03:56:27Z</cp:lastPrinted>
  <dcterms:created xsi:type="dcterms:W3CDTF">2018-03-27T06:03:00Z</dcterms:created>
  <dcterms:modified xsi:type="dcterms:W3CDTF">2024-11-02T08:36:19Z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