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889284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307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ноября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62069" y="105548"/>
            <a:ext cx="4701383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03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Переменная облачность, ночью небольшие осадки (преимущественно дождь). Ветер южный 9-14, днем порывы 15-18 м/с. Температура воздуха ночью 0-2, днем 13-15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04 ноября 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облачность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южный 9-14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5-7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8551296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98138" y="1793836"/>
            <a:ext cx="4530036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ноября, ночью 04 ноября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87082" y="2841864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36422</TotalTime>
  <Words>658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5797</cp:revision>
  <cp:lastPrinted>2021-11-30T05:55:24Z</cp:lastPrinted>
  <dcterms:created xsi:type="dcterms:W3CDTF">2018-03-27T06:03:00Z</dcterms:created>
  <dcterms:modified xsi:type="dcterms:W3CDTF">2024-11-02T06:34:03Z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