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3" d="100"/>
          <a:sy n="103" d="100"/>
        </p:scale>
        <p:origin x="444" y="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1326367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ноября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6" y="361164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02 ноября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115888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ноября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ноября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ночью и утром дождь. Ветер юго-восточный, южный 7-12, порывы 15-20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4-6°,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ноября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ноября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южный 7-12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2-4°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5481" y="2285759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0" name="TextBox 15"/>
          <p:cNvSpPr txBox="1"/>
          <p:nvPr/>
        </p:nvSpPr>
        <p:spPr>
          <a:xfrm>
            <a:off x="5036849" y="329694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45023367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9501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1,900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0,461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7831" y="4409654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471" y="601838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/ Назарханова А.С.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21479</TotalTime>
  <Words>610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4034</cp:revision>
  <cp:lastPrinted>2021-07-01T03:56:27Z</cp:lastPrinted>
  <dcterms:created xsi:type="dcterms:W3CDTF">2018-03-27T06:03:00Z</dcterms:created>
  <dcterms:modified xsi:type="dcterms:W3CDTF">2024-11-02T07:24:13Z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