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№307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ноября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03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ноября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02 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03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. Ветер юго-восточный 5-10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м/с.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Температура воздуха ночью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3-5,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днем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19-21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тепла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.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	</a:t>
            </a:r>
          </a:p>
          <a:p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04 ноября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03 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04 ноября 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. Ветер юго-восточный </a:t>
            </a:r>
            <a:r>
              <a:rPr lang="kk-KZ" sz="1200" dirty="0" smtClean="0">
                <a:latin typeface="Times New Roman" pitchFamily="18" charset="0"/>
                <a:ea typeface="Times New Roman KZ" pitchFamily="18" charset="0"/>
                <a:cs typeface="Times New Roman" pitchFamily="18" charset="0"/>
              </a:rPr>
              <a:t>3-8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0-2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ноября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04 ноября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ноября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379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1,263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0,189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2206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0,441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0,456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50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0,124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0,125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Абдуалиева М А 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19824</TotalTime>
  <Words>532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4497</cp:revision>
  <cp:lastPrinted>2021-07-01T03:56:27Z</cp:lastPrinted>
  <dcterms:created xsi:type="dcterms:W3CDTF">2018-03-27T06:03:00Z</dcterms:created>
  <dcterms:modified xsi:type="dcterms:W3CDTF">2024-11-02T07:23:24Z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