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3558" y="-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838560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осадки (дождь,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(преимущественно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дождь).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юго-восточный  9-14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6-8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115229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22041</TotalTime>
  <Words>596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4208</cp:revision>
  <cp:lastPrinted>2021-07-01T03:56:27Z</cp:lastPrinted>
  <dcterms:created xsi:type="dcterms:W3CDTF">2018-03-27T06:03:00Z</dcterms:created>
  <dcterms:modified xsi:type="dcterms:W3CDTF">2024-11-02T08:44:26Z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