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454" y="-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0955616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небольшие осадки (дождь, снег). Ветер южный 9-14, порывы 15-20 м/с. Температура воздуха ночью 4-6, днем 11-13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ноября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9-14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3736209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23205</TotalTime>
  <Words>653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4312</cp:revision>
  <cp:lastPrinted>2021-07-01T03:56:27Z</cp:lastPrinted>
  <dcterms:created xsi:type="dcterms:W3CDTF">2018-03-27T06:03:00Z</dcterms:created>
  <dcterms:modified xsi:type="dcterms:W3CDTF">2024-11-02T08:36:21Z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