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34" d="100"/>
          <a:sy n="134" d="100"/>
        </p:scale>
        <p:origin x="-141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4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ноября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98453537"/>
              </p:ext>
            </p:extLst>
          </p:nvPr>
        </p:nvGraphicFramePr>
        <p:xfrm>
          <a:off x="5025008" y="4077073"/>
          <a:ext cx="4693124" cy="230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188640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03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03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юго-западный 15-20, порывы 23 м/с. Температура воздуха ночью 0-2, днем 8-10 тепла.</a:t>
            </a:r>
          </a:p>
          <a:p>
            <a:pPr lvl="0" indent="180975" algn="ctr">
              <a:tabLst>
                <a:tab pos="180975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04 ноября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03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04 но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0-2 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latin typeface="Times New Roman" pitchFamily="18" charset="0"/>
                <a:cs typeface="Times New Roman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17248</TotalTime>
  <Words>585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5667</cp:revision>
  <cp:lastPrinted>2021-07-01T03:56:27Z</cp:lastPrinted>
  <dcterms:created xsi:type="dcterms:W3CDTF">2018-03-27T06:03:00Z</dcterms:created>
  <dcterms:modified xsi:type="dcterms:W3CDTF">2024-11-02T08:21:03Z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