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4794710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9009030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5-10 м/с. Температура воздуха ночью 6-8,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91426" cy="731632"/>
        </p:xfrm>
        <a:graphic>
          <a:graphicData uri="http://schemas.openxmlformats.org/drawingml/2006/table">
            <a:tbl>
              <a:tblPr/>
              <a:tblGrid>
                <a:gridCol w="20457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45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2795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795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13900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3307</cp:revision>
  <cp:lastPrinted>2021-07-01T03:56:27Z</cp:lastPrinted>
  <dcterms:created xsi:type="dcterms:W3CDTF">2018-03-27T06:03:00Z</dcterms:created>
  <dcterms:modified xsi:type="dcterms:W3CDTF">2024-11-02T07:32:20Z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