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5179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89769636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307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ноября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9727" y="188009"/>
            <a:ext cx="471490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 ноября</a:t>
            </a:r>
            <a:endParaRPr lang="kk-KZ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2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ноября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осадки (преимущественно дождь). Днем на дорогах гололедица. Ветер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9-14, порывы 15-20 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 днем 3-5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4 ноября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3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ноября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4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но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ября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lvl="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3-8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3-5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ноября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42854957"/>
              </p:ext>
            </p:extLst>
          </p:nvPr>
        </p:nvGraphicFramePr>
        <p:xfrm>
          <a:off x="5051078" y="4034682"/>
          <a:ext cx="4590109" cy="2346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1797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5305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364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1093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0,219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0,223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0,224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0,763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12558" y="2162738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 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ноября, ночью 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4 ноября </a:t>
            </a: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2024 года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города.</a:t>
            </a: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66455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085149" y="61592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Нуршина А.Ж.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38117</TotalTime>
  <Words>594</Words>
  <Application>Microsoft Office PowerPoint</Application>
  <PresentationFormat>Лист A4 (210x297 мм)</PresentationFormat>
  <Paragraphs>91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5089</cp:revision>
  <cp:lastPrinted>2021-02-03T11:37:00Z</cp:lastPrinted>
  <dcterms:created xsi:type="dcterms:W3CDTF">2018-03-27T06:03:00Z</dcterms:created>
  <dcterms:modified xsi:type="dcterms:W3CDTF">2024-11-02T10:04:42Z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