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108" y="1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27422159"/>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30</a:t>
                      </a:r>
                      <a:r>
                        <a:rPr lang="ru-RU" altLang="x-none" sz="1600" b="1" i="1" dirty="0" smtClean="0">
                          <a:solidFill>
                            <a:srgbClr val="002060"/>
                          </a:solidFill>
                          <a:latin typeface="Times New Roman" panose="02020603050405020304" pitchFamily="18" charset="0"/>
                          <a:cs typeface="Times New Roman" panose="02020603050405020304" pitchFamily="18" charset="0"/>
                        </a:rPr>
                        <a:t>7</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34410538"/>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2015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1.588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0</a:t>
            </a:r>
            <a:r>
              <a:rPr lang="ru-RU" altLang="ru-RU" sz="1100" b="1" dirty="0">
                <a:latin typeface="Times New Roman" panose="02020603050405020304" pitchFamily="18" charset="0"/>
                <a:cs typeface="Times New Roman" panose="02020603050405020304" pitchFamily="18" charset="0"/>
              </a:rPr>
              <a:t>3</a:t>
            </a:r>
            <a:r>
              <a:rPr lang="en-US"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қараша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02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ru-RU" altLang="ru-RU" sz="1100" b="1" dirty="0" smtClean="0">
                <a:solidFill>
                  <a:srgbClr val="000000"/>
                </a:solidFill>
                <a:latin typeface="Times New Roman" panose="02020603050405020304" pitchFamily="18" charset="0"/>
                <a:cs typeface="Times New Roman" panose="02020603050405020304" pitchFamily="18" charset="0"/>
              </a:rPr>
              <a:t>03</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қазан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Тұман. Жел солтүстік- батыс</a:t>
            </a:r>
            <a:r>
              <a:rPr lang="kk-KZ" sz="1100" dirty="0" smtClean="0">
                <a:solidFill>
                  <a:srgbClr val="000000"/>
                </a:solidFill>
                <a:latin typeface="Times New Roman" panose="02020603050405020304" pitchFamily="18" charset="0"/>
                <a:cs typeface="Times New Roman" panose="02020603050405020304" pitchFamily="18" charset="0"/>
                <a:sym typeface="+mn-ea"/>
              </a:rPr>
              <a:t>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күндіз екпіні 15-18</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8-10</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15-17</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04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03</a:t>
            </a:r>
            <a:r>
              <a:rPr lang="kk-KZ" sz="1100" b="1" dirty="0" smtClean="0">
                <a:solidFill>
                  <a:srgbClr val="000000"/>
                </a:solidFill>
                <a:latin typeface="Times New Roman" panose="02020603050405020304" pitchFamily="18" charset="0"/>
                <a:cs typeface="Times New Roman" panose="02020603050405020304" pitchFamily="18" charset="0"/>
              </a:rPr>
              <a:t> қараша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04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6-8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Иляс</a:t>
            </a:r>
            <a:r>
              <a:rPr lang="kk-KZ" altLang="ru-RU" sz="1000" b="1" i="1" dirty="0" smtClean="0">
                <a:solidFill>
                  <a:srgbClr val="000000"/>
                </a:solidFill>
                <a:latin typeface="Times New Roman" panose="02020603050405020304" pitchFamily="18" charset="0"/>
                <a:cs typeface="Times New Roman" panose="02020603050405020304" pitchFamily="18" charset="0"/>
              </a:rPr>
              <a:t>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29637</TotalTime>
  <Words>588</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3621</cp:revision>
  <cp:lastPrinted>2021-07-01T07:38:07Z</cp:lastPrinted>
  <dcterms:created xsi:type="dcterms:W3CDTF">2018-03-27T06:03:00Z</dcterms:created>
  <dcterms:modified xsi:type="dcterms:W3CDTF">2024-11-02T07:09:32Z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